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4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 showGuides="1">
      <p:cViewPr varScale="1">
        <p:scale>
          <a:sx n="21" d="100"/>
          <a:sy n="21" d="100"/>
        </p:scale>
        <p:origin x="4176" y="192"/>
      </p:cViewPr>
      <p:guideLst>
        <p:guide orient="horz" pos="15874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8248329"/>
            <a:ext cx="27539395" cy="17546649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6471644"/>
            <a:ext cx="24299466" cy="12168318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AC2C-60C3-409C-A827-26B5FB6192BB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6B998-22FA-4480-B762-27CBF8E53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810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AC2C-60C3-409C-A827-26B5FB6192BB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6B998-22FA-4480-B762-27CBF8E53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92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683331"/>
            <a:ext cx="6986096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683331"/>
            <a:ext cx="20553298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AC2C-60C3-409C-A827-26B5FB6192BB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6B998-22FA-4480-B762-27CBF8E53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29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AC2C-60C3-409C-A827-26B5FB6192BB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6B998-22FA-4480-B762-27CBF8E53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91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2565002"/>
            <a:ext cx="27944386" cy="20964976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33728315"/>
            <a:ext cx="27944386" cy="11024985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AC2C-60C3-409C-A827-26B5FB6192BB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6B998-22FA-4480-B762-27CBF8E53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36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3416653"/>
            <a:ext cx="13769697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3416653"/>
            <a:ext cx="13769697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AC2C-60C3-409C-A827-26B5FB6192BB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6B998-22FA-4480-B762-27CBF8E53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642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683342"/>
            <a:ext cx="27944386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2354992"/>
            <a:ext cx="13706415" cy="605499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8409982"/>
            <a:ext cx="13706415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2354992"/>
            <a:ext cx="13773917" cy="605499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8409982"/>
            <a:ext cx="13773917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AC2C-60C3-409C-A827-26B5FB6192BB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6B998-22FA-4480-B762-27CBF8E53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08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AC2C-60C3-409C-A827-26B5FB6192BB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6B998-22FA-4480-B762-27CBF8E53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332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AC2C-60C3-409C-A827-26B5FB6192BB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6B998-22FA-4480-B762-27CBF8E53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5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359997"/>
            <a:ext cx="10449614" cy="11759988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7256671"/>
            <a:ext cx="16402140" cy="35816631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5119985"/>
            <a:ext cx="10449614" cy="28011643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AC2C-60C3-409C-A827-26B5FB6192BB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6B998-22FA-4480-B762-27CBF8E53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368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359997"/>
            <a:ext cx="10449614" cy="11759988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7256671"/>
            <a:ext cx="16402140" cy="35816631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5119985"/>
            <a:ext cx="10449614" cy="28011643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AC2C-60C3-409C-A827-26B5FB6192BB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6B998-22FA-4480-B762-27CBF8E53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875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683342"/>
            <a:ext cx="27944386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3416653"/>
            <a:ext cx="27944386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0AC2C-60C3-409C-A827-26B5FB6192BB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6713298"/>
            <a:ext cx="1093476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6B998-22FA-4480-B762-27CBF8E53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75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kumimoji="1"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kumimoji="1"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kumimoji="1"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6401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yamamoto tooru</dc:creator>
  <cp:lastModifiedBy>yamamoto tooru</cp:lastModifiedBy>
  <cp:revision>2</cp:revision>
  <dcterms:created xsi:type="dcterms:W3CDTF">2022-06-15T03:14:21Z</dcterms:created>
  <dcterms:modified xsi:type="dcterms:W3CDTF">2022-06-15T03:17:08Z</dcterms:modified>
</cp:coreProperties>
</file>